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90" r:id="rId6"/>
    <p:sldId id="259" r:id="rId7"/>
    <p:sldId id="291" r:id="rId8"/>
    <p:sldId id="260" r:id="rId9"/>
    <p:sldId id="292" r:id="rId10"/>
    <p:sldId id="261" r:id="rId11"/>
    <p:sldId id="294" r:id="rId12"/>
    <p:sldId id="262" r:id="rId13"/>
    <p:sldId id="293" r:id="rId14"/>
    <p:sldId id="263" r:id="rId15"/>
    <p:sldId id="295" r:id="rId16"/>
    <p:sldId id="264" r:id="rId17"/>
    <p:sldId id="296" r:id="rId18"/>
    <p:sldId id="265" r:id="rId19"/>
    <p:sldId id="297" r:id="rId20"/>
    <p:sldId id="266" r:id="rId21"/>
    <p:sldId id="298" r:id="rId22"/>
    <p:sldId id="267" r:id="rId23"/>
    <p:sldId id="299" r:id="rId24"/>
    <p:sldId id="268" r:id="rId25"/>
    <p:sldId id="300" r:id="rId26"/>
    <p:sldId id="269" r:id="rId27"/>
    <p:sldId id="301" r:id="rId28"/>
    <p:sldId id="270" r:id="rId29"/>
    <p:sldId id="302" r:id="rId30"/>
    <p:sldId id="271" r:id="rId31"/>
    <p:sldId id="303" r:id="rId32"/>
    <p:sldId id="272" r:id="rId33"/>
    <p:sldId id="304" r:id="rId34"/>
    <p:sldId id="273" r:id="rId35"/>
    <p:sldId id="305" r:id="rId36"/>
    <p:sldId id="274" r:id="rId37"/>
    <p:sldId id="306" r:id="rId38"/>
    <p:sldId id="275" r:id="rId39"/>
    <p:sldId id="307" r:id="rId40"/>
    <p:sldId id="276" r:id="rId41"/>
    <p:sldId id="308" r:id="rId42"/>
    <p:sldId id="277" r:id="rId43"/>
    <p:sldId id="309" r:id="rId44"/>
    <p:sldId id="278" r:id="rId45"/>
    <p:sldId id="310" r:id="rId46"/>
    <p:sldId id="279" r:id="rId47"/>
    <p:sldId id="311" r:id="rId48"/>
    <p:sldId id="280" r:id="rId49"/>
    <p:sldId id="312" r:id="rId50"/>
    <p:sldId id="281" r:id="rId51"/>
    <p:sldId id="313" r:id="rId52"/>
    <p:sldId id="282" r:id="rId53"/>
    <p:sldId id="314" r:id="rId54"/>
    <p:sldId id="283" r:id="rId55"/>
    <p:sldId id="315" r:id="rId56"/>
    <p:sldId id="284" r:id="rId57"/>
    <p:sldId id="316" r:id="rId58"/>
    <p:sldId id="285" r:id="rId59"/>
    <p:sldId id="286" r:id="rId60"/>
    <p:sldId id="287" r:id="rId61"/>
    <p:sldId id="288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9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9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0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3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5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9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1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13B3E-E110-44DB-9A1E-3814F6B4E8D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D43E-672D-4448-9F72-298F5524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75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3-Stufe 3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about family members; describing people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36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Schwester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86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sister</a:t>
            </a:r>
            <a:endParaRPr lang="en-US" sz="2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Bruder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0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</a:t>
            </a:r>
            <a:r>
              <a:rPr lang="el-G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β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mutter (Oma)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91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grandmother</a:t>
            </a:r>
            <a:endParaRPr 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</a:t>
            </a:r>
            <a:r>
              <a:rPr lang="el-G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β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vater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 (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Opa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)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grandfather</a:t>
            </a:r>
            <a:endParaRPr 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aunt</a:t>
            </a:r>
            <a:endParaRPr lang="en-US" sz="287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26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Onkel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88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</a:t>
            </a:r>
            <a:endParaRPr lang="en-US" sz="2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Kusine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38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cousin (f)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Cousin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90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cousin (m)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Haustier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42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</a:t>
            </a:r>
            <a:endParaRPr lang="en-US" sz="3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Hund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16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</a:t>
            </a:r>
            <a:endParaRPr lang="en-US" sz="3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Katze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71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1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</a:t>
            </a:r>
            <a:endParaRPr lang="en-US" sz="41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Mann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756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endParaRPr lang="en-US" sz="287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Frau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301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27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. 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Eltern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28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96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Geschwister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98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brothers and sisters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</a:t>
            </a:r>
            <a:r>
              <a:rPr lang="el-G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β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eltern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grandparents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sieht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he look like?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sehen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they look like?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kurze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Haare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(short) hair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. . .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rote (blonde,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schwarze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wei</a:t>
            </a:r>
            <a:r>
              <a:rPr lang="el-G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β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e,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graue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bruane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Haare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(blond, black, white, grey, brown) hair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laue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grüne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braune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Augen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396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(green, brown) eyes</a:t>
            </a:r>
            <a:endParaRPr 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Glatze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bald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Brille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 of glasses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73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04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mein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meine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6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Mutter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179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sein, seine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3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Vater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2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201</Words>
  <Application>Microsoft Office PowerPoint</Application>
  <PresentationFormat>On-screen Show (4:3)</PresentationFormat>
  <Paragraphs>62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Kapitel 3-Stufe 3 Wortschatz</vt:lpstr>
      <vt:lpstr>die Familie</vt:lpstr>
      <vt:lpstr>family</vt:lpstr>
      <vt:lpstr>Das ist . . .</vt:lpstr>
      <vt:lpstr>That’s . . .</vt:lpstr>
      <vt:lpstr>die Mutter</vt:lpstr>
      <vt:lpstr>mother</vt:lpstr>
      <vt:lpstr>der Vater</vt:lpstr>
      <vt:lpstr>father</vt:lpstr>
      <vt:lpstr>die Schwester</vt:lpstr>
      <vt:lpstr>sister</vt:lpstr>
      <vt:lpstr>der Bruder</vt:lpstr>
      <vt:lpstr>brother</vt:lpstr>
      <vt:lpstr>die Groβmutter (Oma)</vt:lpstr>
      <vt:lpstr>grandmother</vt:lpstr>
      <vt:lpstr>der Groβvater  (Opa)</vt:lpstr>
      <vt:lpstr>grandfather</vt:lpstr>
      <vt:lpstr>die Tante</vt:lpstr>
      <vt:lpstr>aunt</vt:lpstr>
      <vt:lpstr>der Onkel</vt:lpstr>
      <vt:lpstr>uncle</vt:lpstr>
      <vt:lpstr>die Kusine</vt:lpstr>
      <vt:lpstr>cousin (f)</vt:lpstr>
      <vt:lpstr>der Cousin</vt:lpstr>
      <vt:lpstr>cousin (m)</vt:lpstr>
      <vt:lpstr>das Haustier</vt:lpstr>
      <vt:lpstr>pet</vt:lpstr>
      <vt:lpstr>der Hund</vt:lpstr>
      <vt:lpstr>dog</vt:lpstr>
      <vt:lpstr>die Katze</vt:lpstr>
      <vt:lpstr>cat</vt:lpstr>
      <vt:lpstr>der Mann</vt:lpstr>
      <vt:lpstr>man</vt:lpstr>
      <vt:lpstr>die Frau</vt:lpstr>
      <vt:lpstr>woman</vt:lpstr>
      <vt:lpstr>Das sind . . </vt:lpstr>
      <vt:lpstr>These are . </vt:lpstr>
      <vt:lpstr>die Eltern</vt:lpstr>
      <vt:lpstr>parents</vt:lpstr>
      <vt:lpstr>die Geschwister</vt:lpstr>
      <vt:lpstr>brothers and sisters</vt:lpstr>
      <vt:lpstr>die Groβeltern</vt:lpstr>
      <vt:lpstr>grandparents</vt:lpstr>
      <vt:lpstr>Wie sieht er aus?</vt:lpstr>
      <vt:lpstr>What does he look like?</vt:lpstr>
      <vt:lpstr>Wie sehen sie aus?</vt:lpstr>
      <vt:lpstr>What do they look like?</vt:lpstr>
      <vt:lpstr>lange (kurze) Haare</vt:lpstr>
      <vt:lpstr>long (short) hair</vt:lpstr>
      <vt:lpstr>rote (blonde, schwarze, weiβe, graue, bruane) Haare</vt:lpstr>
      <vt:lpstr>red (blond, black, white, grey, brown) hair</vt:lpstr>
      <vt:lpstr>blaue (grüne, braune) Augen</vt:lpstr>
      <vt:lpstr>blue (green, brown) eyes</vt:lpstr>
      <vt:lpstr>eine Glatze haben</vt:lpstr>
      <vt:lpstr>to be bald</vt:lpstr>
      <vt:lpstr>eine Brille</vt:lpstr>
      <vt:lpstr>a pair of glasses</vt:lpstr>
      <vt:lpstr>dein, deine</vt:lpstr>
      <vt:lpstr>mein, meine</vt:lpstr>
      <vt:lpstr>sein, seine</vt:lpstr>
      <vt:lpstr>Ihr, ihre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3-Stufe 3 Wortschatz</dc:title>
  <dc:creator>Brigitta Post</dc:creator>
  <cp:lastModifiedBy>Brigitta Post</cp:lastModifiedBy>
  <cp:revision>7</cp:revision>
  <dcterms:created xsi:type="dcterms:W3CDTF">2016-06-06T06:01:47Z</dcterms:created>
  <dcterms:modified xsi:type="dcterms:W3CDTF">2016-06-06T15:00:33Z</dcterms:modified>
</cp:coreProperties>
</file>